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425" r:id="rId16"/>
    <p:sldId id="519" r:id="rId17"/>
    <p:sldId id="520" r:id="rId18"/>
    <p:sldId id="521" r:id="rId19"/>
    <p:sldId id="434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433" r:id="rId40"/>
    <p:sldId id="267" r:id="rId41"/>
    <p:sldId id="552" r:id="rId42"/>
    <p:sldId id="553" r:id="rId43"/>
    <p:sldId id="554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66" r:id="rId56"/>
    <p:sldId id="567" r:id="rId57"/>
    <p:sldId id="568" r:id="rId58"/>
    <p:sldId id="569" r:id="rId59"/>
    <p:sldId id="570" r:id="rId60"/>
    <p:sldId id="571" r:id="rId61"/>
    <p:sldId id="572" r:id="rId62"/>
    <p:sldId id="573" r:id="rId63"/>
    <p:sldId id="574" r:id="rId64"/>
    <p:sldId id="575" r:id="rId65"/>
    <p:sldId id="576" r:id="rId66"/>
    <p:sldId id="577" r:id="rId67"/>
    <p:sldId id="578" r:id="rId68"/>
    <p:sldId id="579" r:id="rId69"/>
    <p:sldId id="580" r:id="rId70"/>
    <p:sldId id="581" r:id="rId71"/>
    <p:sldId id="582" r:id="rId72"/>
    <p:sldId id="583" r:id="rId73"/>
    <p:sldId id="584" r:id="rId74"/>
    <p:sldId id="585" r:id="rId75"/>
    <p:sldId id="586" r:id="rId76"/>
    <p:sldId id="587" r:id="rId77"/>
    <p:sldId id="588" r:id="rId78"/>
    <p:sldId id="589" r:id="rId79"/>
    <p:sldId id="590" r:id="rId80"/>
    <p:sldId id="591" r:id="rId81"/>
    <p:sldId id="592" r:id="rId82"/>
    <p:sldId id="593" r:id="rId83"/>
    <p:sldId id="594" r:id="rId84"/>
    <p:sldId id="595" r:id="rId85"/>
    <p:sldId id="596" r:id="rId86"/>
    <p:sldId id="597" r:id="rId87"/>
    <p:sldId id="598" r:id="rId88"/>
    <p:sldId id="599" r:id="rId89"/>
    <p:sldId id="600" r:id="rId90"/>
    <p:sldId id="601" r:id="rId91"/>
    <p:sldId id="290" r:id="rId92"/>
    <p:sldId id="522" r:id="rId93"/>
    <p:sldId id="523" r:id="rId94"/>
    <p:sldId id="524" r:id="rId95"/>
    <p:sldId id="525" r:id="rId96"/>
    <p:sldId id="526" r:id="rId97"/>
    <p:sldId id="527" r:id="rId98"/>
    <p:sldId id="528" r:id="rId99"/>
    <p:sldId id="529" r:id="rId100"/>
    <p:sldId id="530" r:id="rId101"/>
    <p:sldId id="531" r:id="rId102"/>
    <p:sldId id="532" r:id="rId103"/>
    <p:sldId id="533" r:id="rId104"/>
    <p:sldId id="534" r:id="rId105"/>
    <p:sldId id="535" r:id="rId106"/>
    <p:sldId id="536" r:id="rId107"/>
    <p:sldId id="537" r:id="rId108"/>
    <p:sldId id="538" r:id="rId109"/>
    <p:sldId id="539" r:id="rId110"/>
    <p:sldId id="540" r:id="rId111"/>
    <p:sldId id="541" r:id="rId112"/>
    <p:sldId id="542" r:id="rId113"/>
    <p:sldId id="543" r:id="rId114"/>
    <p:sldId id="544" r:id="rId115"/>
    <p:sldId id="545" r:id="rId116"/>
    <p:sldId id="546" r:id="rId117"/>
    <p:sldId id="547" r:id="rId118"/>
    <p:sldId id="548" r:id="rId119"/>
    <p:sldId id="549" r:id="rId120"/>
    <p:sldId id="550" r:id="rId121"/>
    <p:sldId id="551" r:id="rId122"/>
    <p:sldId id="424" r:id="rId123"/>
    <p:sldId id="423" r:id="rId124"/>
    <p:sldId id="326" r:id="rId1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14" y="-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0744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9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9414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1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6762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3674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925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90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453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477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590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045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4222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330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576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789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=""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=""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6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12" Type="http://schemas.microsoft.com/office/2007/relationships/hdphoto" Target="../media/hdphoto4.wdp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5.png"/><Relationship Id="rId5" Type="http://schemas.openxmlformats.org/officeDocument/2006/relationships/image" Target="../media/image141.png"/><Relationship Id="rId15" Type="http://schemas.openxmlformats.org/officeDocument/2006/relationships/image" Target="../media/image148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44.png"/><Relationship Id="rId14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6.png"/><Relationship Id="rId3" Type="http://schemas.openxmlformats.org/officeDocument/2006/relationships/image" Target="../media/image145.png"/><Relationship Id="rId7" Type="http://schemas.openxmlformats.org/officeDocument/2006/relationships/image" Target="../media/image141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40.png"/><Relationship Id="rId15" Type="http://schemas.openxmlformats.org/officeDocument/2006/relationships/image" Target="../media/image148.png"/><Relationship Id="rId10" Type="http://schemas.openxmlformats.org/officeDocument/2006/relationships/image" Target="../media/image144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90:7080/javaexp/gr2_kht/user_w_ht_mainIndex.js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10859101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31404864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804813638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21362810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97302" y="1882226"/>
            <a:ext cx="4264668" cy="21534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광고용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슬라이드 배너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6200086" y="2780627"/>
            <a:ext cx="372107" cy="356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2473458" y="2780627"/>
            <a:ext cx="372107" cy="33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399076" y="4139015"/>
            <a:ext cx="4264668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97303" y="4530288"/>
            <a:ext cx="4264668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72" y="4633044"/>
            <a:ext cx="1189673" cy="176277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77" y="4633044"/>
            <a:ext cx="1189673" cy="1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4921046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51314764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82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2064585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7997357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104527"/>
            <a:ext cx="9639310" cy="65173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918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2527786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9933740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" y="41114"/>
            <a:ext cx="9145727" cy="67306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84540"/>
            <a:ext cx="52578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72594"/>
            <a:ext cx="4911312" cy="257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15879"/>
            <a:ext cx="5257800" cy="3762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03933"/>
            <a:ext cx="4911312" cy="257295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29" idx="1"/>
          </p:cNvCxnSpPr>
          <p:nvPr/>
        </p:nvCxnSpPr>
        <p:spPr>
          <a:xfrm flipH="1">
            <a:off x="4986068" y="1997067"/>
            <a:ext cx="1023663" cy="2435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0" idx="1"/>
          </p:cNvCxnSpPr>
          <p:nvPr/>
        </p:nvCxnSpPr>
        <p:spPr>
          <a:xfrm flipH="1" flipV="1">
            <a:off x="4620102" y="3572007"/>
            <a:ext cx="1389629" cy="1818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3763239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170889984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4145007715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48898996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1743" y="1800622"/>
            <a:ext cx="4389127" cy="358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8197" y="2209479"/>
            <a:ext cx="4389127" cy="1617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31743" y="4153319"/>
            <a:ext cx="4389127" cy="369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28197" y="4601777"/>
            <a:ext cx="4389127" cy="1544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8160" y="2289443"/>
            <a:ext cx="1574030" cy="1434848"/>
            <a:chOff x="1183413" y="1905132"/>
            <a:chExt cx="1963647" cy="166687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36073" y="2287810"/>
            <a:ext cx="1634916" cy="1436481"/>
            <a:chOff x="1183413" y="1905132"/>
            <a:chExt cx="1963647" cy="166687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9" name="직사각형 38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78160" y="4714268"/>
            <a:ext cx="1567922" cy="1343632"/>
            <a:chOff x="1183413" y="1905132"/>
            <a:chExt cx="1963647" cy="1666875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0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957211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37885601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8452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8296449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42196970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5" y="3865684"/>
            <a:ext cx="7905750" cy="2590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31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2072744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88199671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17" y="4025704"/>
            <a:ext cx="5553075" cy="19431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0" idx="0"/>
          </p:cNvCxnSpPr>
          <p:nvPr/>
        </p:nvCxnSpPr>
        <p:spPr>
          <a:xfrm flipH="1" flipV="1">
            <a:off x="5527964" y="2287179"/>
            <a:ext cx="3363191" cy="17385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9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94470869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1234368727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925832076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43825914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5581" y="2355494"/>
            <a:ext cx="4391743" cy="324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5581" y="1847305"/>
            <a:ext cx="4391743" cy="348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2035" y="281152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 smtClean="0">
                <a:solidFill>
                  <a:schemeClr val="tx1"/>
                </a:solidFill>
              </a:rPr>
              <a:t>	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25040" y="4180776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329655" y="317728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2020-02-19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ko-KR" altLang="en-US" sz="1600" dirty="0" smtClean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2035" y="35125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2020-02-20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8447" y="38554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2020-02-21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38613" y="4443362"/>
            <a:ext cx="4378712" cy="342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54795" y="4934718"/>
            <a:ext cx="4362530" cy="2666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ko-KR" altLang="en-US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362415" y="5300478"/>
            <a:ext cx="4362530" cy="2869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54795" y="5635758"/>
            <a:ext cx="4370150" cy="2954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62415" y="5978658"/>
            <a:ext cx="4354910" cy="2720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333832" y="6326655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335981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등급관리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29394894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회원의 등급 이미지만 컬러로 활성화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현재 회원의 등급 설명과 다음 등급이 되기 위한 조건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 등급별 혜택 안내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82342"/>
              </p:ext>
            </p:extLst>
          </p:nvPr>
        </p:nvGraphicFramePr>
        <p:xfrm>
          <a:off x="322101" y="4046219"/>
          <a:ext cx="7747479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459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5478780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61500" y="138391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</a:rPr>
              <a:t>	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등급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7085" y="1876737"/>
            <a:ext cx="1194814" cy="11298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90" y="1874596"/>
            <a:ext cx="1166116" cy="1134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3" y="6220828"/>
            <a:ext cx="301408" cy="2850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3" y="5780380"/>
            <a:ext cx="303631" cy="295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459" y="1872456"/>
            <a:ext cx="1388951" cy="11373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680" y="1872456"/>
            <a:ext cx="1467999" cy="1134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83" y="1877886"/>
            <a:ext cx="1292218" cy="11286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46" y="5383561"/>
            <a:ext cx="299709" cy="2454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2" y="4955943"/>
            <a:ext cx="297472" cy="2298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955" y="4522344"/>
            <a:ext cx="285865" cy="249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5820" y="3223260"/>
            <a:ext cx="681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회원님의 현재 등급은 </a:t>
            </a:r>
            <a:r>
              <a:rPr lang="en-US" altLang="ko-KR" dirty="0" smtClean="0"/>
              <a:t>VIP</a:t>
            </a:r>
            <a:r>
              <a:rPr lang="ko-KR" altLang="en-US" dirty="0" smtClean="0"/>
              <a:t>입니다</a:t>
            </a:r>
            <a:endParaRPr lang="en-US" altLang="ko-KR" dirty="0" smtClean="0"/>
          </a:p>
          <a:p>
            <a:r>
              <a:rPr lang="ko-KR" altLang="en-US" dirty="0" smtClean="0"/>
              <a:t>다음 등급까지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의 활동이 더 필요합니다 </a:t>
            </a:r>
            <a:endParaRPr lang="ko-KR" altLang="en-US" dirty="0"/>
          </a:p>
        </p:txBody>
      </p:sp>
      <p:sp>
        <p:nvSpPr>
          <p:cNvPr id="22" name="Google Shape;173;g7c553259d1_0_81"/>
          <p:cNvSpPr/>
          <p:nvPr/>
        </p:nvSpPr>
        <p:spPr>
          <a:xfrm>
            <a:off x="5182055" y="19636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3;g7c553259d1_0_81"/>
          <p:cNvSpPr/>
          <p:nvPr/>
        </p:nvSpPr>
        <p:spPr>
          <a:xfrm>
            <a:off x="617675" y="33797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409178" y="40124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" y="66511"/>
            <a:ext cx="10777884" cy="4751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" y="4817532"/>
            <a:ext cx="10980442" cy="188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13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42947701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49989864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536104566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9023135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074" y="1910399"/>
            <a:ext cx="794306" cy="6937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646" y="1911530"/>
            <a:ext cx="734433" cy="6944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515" y="1908545"/>
            <a:ext cx="716793" cy="697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410" y="1905061"/>
            <a:ext cx="853767" cy="6990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17" y="1910046"/>
            <a:ext cx="902356" cy="6970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40400" y="2730336"/>
            <a:ext cx="422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회원님의 현재 등급은 </a:t>
            </a:r>
            <a:r>
              <a:rPr lang="en-US" altLang="ko-KR" sz="1600" dirty="0" smtClean="0"/>
              <a:t>VIP</a:t>
            </a:r>
            <a:r>
              <a:rPr lang="ko-KR" altLang="en-US" sz="1600" dirty="0" smtClean="0"/>
              <a:t>입니다</a:t>
            </a:r>
            <a:endParaRPr lang="en-US" altLang="ko-KR" sz="1600" dirty="0" smtClean="0"/>
          </a:p>
          <a:p>
            <a:r>
              <a:rPr lang="ko-KR" altLang="en-US" sz="1600" dirty="0" smtClean="0"/>
              <a:t>다음 등급까지 </a:t>
            </a:r>
            <a:r>
              <a:rPr lang="en-US" altLang="ko-KR" sz="1600" dirty="0" smtClean="0"/>
              <a:t>XXX</a:t>
            </a:r>
            <a:r>
              <a:rPr lang="ko-KR" altLang="en-US" sz="1600" dirty="0" smtClean="0"/>
              <a:t>의 활동이 더 필요합니다 </a:t>
            </a:r>
            <a:endParaRPr lang="ko-KR" altLang="en-US" sz="16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408300"/>
              </p:ext>
            </p:extLst>
          </p:nvPr>
        </p:nvGraphicFramePr>
        <p:xfrm>
          <a:off x="2447281" y="3618068"/>
          <a:ext cx="421469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1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998126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2819733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14" y="5775968"/>
            <a:ext cx="301408" cy="28501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4" y="5335520"/>
            <a:ext cx="303631" cy="29529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97" y="4938701"/>
            <a:ext cx="299709" cy="24541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5433" y="4511083"/>
            <a:ext cx="297472" cy="22980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1706" y="4077484"/>
            <a:ext cx="285865" cy="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519303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18496501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1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4548100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1806088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2" y="97823"/>
            <a:ext cx="8613655" cy="65731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25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3104491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092635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3" y="88848"/>
            <a:ext cx="8183164" cy="667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426901"/>
            <a:ext cx="5656203" cy="23148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3076356"/>
            <a:ext cx="4711681" cy="30475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8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9771018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78932964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4803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7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3295423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1447943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" y="30979"/>
            <a:ext cx="8246801" cy="68417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85" y="3159407"/>
            <a:ext cx="6219825" cy="32861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69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7382542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9" y="70729"/>
            <a:ext cx="8424721" cy="66830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4" y="701851"/>
            <a:ext cx="6934200" cy="3933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4" y="4625905"/>
            <a:ext cx="8094522" cy="198426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45" y="1850045"/>
            <a:ext cx="7677150" cy="20383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28" y="108717"/>
            <a:ext cx="6324600" cy="2362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999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0495921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9" y="70729"/>
            <a:ext cx="8424721" cy="66830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79" y="119665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17" y="265470"/>
            <a:ext cx="7524750" cy="20955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8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2" y="20605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73" y="1772114"/>
            <a:ext cx="4960862" cy="177951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5" y="4197351"/>
            <a:ext cx="8095192" cy="217765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57" y="55199"/>
            <a:ext cx="6457950" cy="488632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01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79" y="25823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06" y="706967"/>
            <a:ext cx="5419725" cy="2209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5" y="1666346"/>
            <a:ext cx="5191125" cy="2238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6" y="3752321"/>
            <a:ext cx="10153650" cy="29241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1590145"/>
            <a:ext cx="6248400" cy="23907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51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1498597"/>
            <a:ext cx="829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2595732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44175946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66738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19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3830659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1293517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5" y="58594"/>
            <a:ext cx="9289472" cy="668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8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마지막 </a:t>
            </a:r>
            <a:r>
              <a:rPr lang="en-US" altLang="ko-KR" b="1" dirty="0" err="1" smtClean="0"/>
              <a:t>FeedBack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마지막 </a:t>
            </a:r>
            <a:r>
              <a:rPr lang="en-US" altLang="ko-KR" dirty="0" err="1" smtClean="0"/>
              <a:t>FeedBack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728" y="4270285"/>
            <a:ext cx="1770662" cy="183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155" y="5881254"/>
            <a:ext cx="871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http://192.168.4.90:7080/javaexp/gr2_kht/user_w_ht_mainIndex.jsp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4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-3285"/>
            <a:ext cx="8125690" cy="686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2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00891"/>
            <a:ext cx="8034337" cy="653101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76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9" y="494002"/>
            <a:ext cx="11915445" cy="589640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8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3" y="1271154"/>
            <a:ext cx="10889511" cy="425680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3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80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1" y="217835"/>
            <a:ext cx="5907506" cy="6372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56" y="1290182"/>
            <a:ext cx="5672611" cy="37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28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6" y="444199"/>
            <a:ext cx="6536195" cy="473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78" y="171358"/>
            <a:ext cx="6453153" cy="38771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51" y="4048489"/>
            <a:ext cx="6210300" cy="2495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65" y="5038483"/>
            <a:ext cx="5591175" cy="10477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26093" y="1102290"/>
            <a:ext cx="1390389" cy="14905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936" y="258731"/>
            <a:ext cx="7571216" cy="17087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866" y="2856652"/>
            <a:ext cx="6153150" cy="17240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796" y="1847589"/>
            <a:ext cx="53244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0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7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7" y="142875"/>
            <a:ext cx="8629650" cy="6715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603" y="590223"/>
            <a:ext cx="5086350" cy="466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815" y="1504296"/>
            <a:ext cx="6257925" cy="426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72" y="457491"/>
            <a:ext cx="7467600" cy="704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72" y="1932064"/>
            <a:ext cx="75342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4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22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71" y="399586"/>
            <a:ext cx="7943850" cy="5019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089" y="175868"/>
            <a:ext cx="6753225" cy="2105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4" y="3113696"/>
            <a:ext cx="62579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3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48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8" y="257176"/>
            <a:ext cx="6678621" cy="51540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5" y="380152"/>
            <a:ext cx="6734175" cy="962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337" y="1640910"/>
            <a:ext cx="6636134" cy="2167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12" y="3403882"/>
            <a:ext cx="9086850" cy="2981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111" y="2908584"/>
            <a:ext cx="94964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 smtClean="0"/>
              <a:t>안드로이드</a:t>
            </a:r>
            <a:r>
              <a:rPr lang="ko-KR" altLang="en-US" dirty="0" smtClean="0"/>
              <a:t> 화면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2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7742" y="1573427"/>
            <a:ext cx="2883962" cy="473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70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71" y="926925"/>
            <a:ext cx="3271007" cy="46659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38571" y="1327759"/>
            <a:ext cx="3271007" cy="914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1" y="316672"/>
            <a:ext cx="5514975" cy="588645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 flipV="1">
            <a:off x="4609578" y="1784959"/>
            <a:ext cx="981803" cy="1474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5314" y="1293083"/>
            <a:ext cx="366712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50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45" y="-119269"/>
            <a:ext cx="3250406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05948" y="1192696"/>
            <a:ext cx="1683026" cy="1232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38" y="2372038"/>
            <a:ext cx="9992648" cy="43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3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6264" y="1418710"/>
            <a:ext cx="37052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12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43" y="569843"/>
            <a:ext cx="2572060" cy="54267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57" y="1444900"/>
            <a:ext cx="6753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0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8252" y="1474574"/>
            <a:ext cx="3402439" cy="491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97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86" y="662473"/>
            <a:ext cx="2427854" cy="5122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73" y="124603"/>
            <a:ext cx="8201025" cy="2926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973" y="3387012"/>
            <a:ext cx="7185835" cy="25950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55780" y="3387012"/>
            <a:ext cx="2496060" cy="16328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0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27954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351" y="5124091"/>
            <a:ext cx="60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**</a:t>
            </a:r>
            <a:r>
              <a:rPr lang="ko-KR" altLang="en-US" smtClean="0"/>
              <a:t>에스크로</a:t>
            </a:r>
            <a:r>
              <a:rPr lang="en-US" altLang="ko-KR" dirty="0" smtClean="0"/>
              <a:t>(escrow)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상거래 시에</a:t>
            </a:r>
            <a:r>
              <a:rPr lang="en-US" altLang="ko-KR" dirty="0"/>
              <a:t>, </a:t>
            </a:r>
            <a:r>
              <a:rPr lang="ko-KR" altLang="en-US" dirty="0" err="1"/>
              <a:t>판매자와</a:t>
            </a:r>
            <a:r>
              <a:rPr lang="ko-KR" altLang="en-US" dirty="0"/>
              <a:t> 구매자의 사이에 신뢰할 수 있는 중립적인 제삼자가 중개하여 금전 또는 물품을 거래를 하도록 하는 것</a:t>
            </a:r>
            <a:r>
              <a:rPr lang="en-US" altLang="ko-KR" dirty="0"/>
              <a:t>, </a:t>
            </a:r>
            <a:r>
              <a:rPr lang="ko-KR" altLang="en-US" dirty="0"/>
              <a:t>또는 그러한 서비스를 말한다</a:t>
            </a:r>
            <a:r>
              <a:rPr lang="en-US" altLang="ko-KR" dirty="0"/>
              <a:t>. </a:t>
            </a:r>
            <a:r>
              <a:rPr lang="ko-KR" altLang="en-US" dirty="0"/>
              <a:t>거래의 안전성을 확보하기 위해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7597860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50313025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0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4300"/>
            <a:ext cx="9476208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142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757487"/>
            <a:ext cx="5372100" cy="35909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325" y="519112"/>
            <a:ext cx="4533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NoticeLoader.class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의 공지사항 글 목록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&lt;Notice&gt; </a:t>
            </a:r>
            <a:r>
              <a:rPr lang="ko-KR" altLang="en-US" sz="1400" dirty="0" smtClean="0"/>
              <a:t>형태로 자료를 반환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dirty="0" err="1" smtClean="0"/>
              <a:t>Notice.class</a:t>
            </a:r>
            <a:endParaRPr lang="en-US" altLang="ko-KR" dirty="0" smtClean="0"/>
          </a:p>
          <a:p>
            <a:r>
              <a:rPr lang="ko-KR" altLang="en-US" sz="1400" dirty="0"/>
              <a:t>공지사항 </a:t>
            </a:r>
            <a:r>
              <a:rPr lang="ko-KR" altLang="en-US" sz="1400" dirty="0" smtClean="0"/>
              <a:t>데이터를 </a:t>
            </a:r>
            <a:r>
              <a:rPr lang="ko-KR" altLang="en-US" sz="1400" dirty="0"/>
              <a:t>저장하는 객체 생성을 </a:t>
            </a:r>
            <a:r>
              <a:rPr lang="ko-KR" altLang="en-US" sz="1400" dirty="0" smtClean="0"/>
              <a:t>위한 클래스</a:t>
            </a:r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2052" name="Picture 4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95277"/>
            <a:ext cx="518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13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0"/>
            <a:ext cx="6362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7100" y="895350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데이터가 쌓이는 경우 페이지가</a:t>
            </a:r>
            <a:endParaRPr lang="en-US" altLang="ko-KR" dirty="0" smtClean="0"/>
          </a:p>
          <a:p>
            <a:r>
              <a:rPr lang="ko-KR" altLang="en-US" dirty="0" smtClean="0"/>
              <a:t>계속 길어짐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267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11173"/>
            <a:ext cx="50577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450" y="384691"/>
            <a:ext cx="5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쿼리스트링을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450" y="1514475"/>
            <a:ext cx="6496050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최근 날짜순서로 로딩해야 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page=null 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로딩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Page number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자료만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페이지 이동을 위한 </a:t>
            </a:r>
            <a:r>
              <a:rPr lang="en-US" altLang="ko-KR" dirty="0" err="1" smtClean="0"/>
              <a:t>PageNation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962525" y="569357"/>
            <a:ext cx="1138237" cy="8403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20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1" y="1500188"/>
            <a:ext cx="7920037" cy="41554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3962" y="352425"/>
            <a:ext cx="75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</a:t>
            </a:r>
            <a:r>
              <a:rPr lang="en-US" altLang="ko-KR" dirty="0" err="1" smtClean="0"/>
              <a:t>request.getParameter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pageNumStr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Int</a:t>
            </a:r>
            <a:r>
              <a:rPr lang="ko-KR" altLang="en-US" dirty="0" smtClean="0"/>
              <a:t>형으로 바꾸어 </a:t>
            </a:r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현재 </a:t>
            </a:r>
            <a:r>
              <a:rPr lang="en-US" altLang="ko-KR" dirty="0" smtClean="0"/>
              <a:t>page number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90675" y="1714500"/>
            <a:ext cx="7210424" cy="164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2530" y="4181475"/>
            <a:ext cx="3883820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51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590675"/>
            <a:ext cx="8529637" cy="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888" y="342900"/>
            <a:ext cx="927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객체에서 넘겨 받은 </a:t>
            </a:r>
            <a:r>
              <a:rPr lang="en-US" altLang="ko-KR" dirty="0" err="1" smtClean="0"/>
              <a:t>pageNum</a:t>
            </a:r>
            <a:r>
              <a:rPr lang="ko-KR" altLang="en-US" dirty="0" smtClean="0"/>
              <a:t>인자로 해당 페이지에 알맞은 데이터를 선택하는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7" name="Picture 3" descr="C:\Users\ezen-033\Desktop\공지사항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0" y="4014788"/>
            <a:ext cx="11291888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370" y="3441621"/>
            <a:ext cx="64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pageNum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1, 2, 3, 4</a:t>
            </a:r>
            <a:r>
              <a:rPr lang="ko-KR" altLang="en-US" dirty="0" smtClean="0"/>
              <a:t>이 들어간 경우 생성되는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756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1162050"/>
            <a:ext cx="120983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619125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페이지에 해당하는 데이터를 가져오는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324350" y="1571625"/>
            <a:ext cx="4514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91025" y="1661725"/>
            <a:ext cx="1751806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</a:t>
            </a:r>
            <a:r>
              <a:rPr lang="ko-KR" altLang="en-US" sz="1200" dirty="0"/>
              <a:t>택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3062" y="2085975"/>
            <a:ext cx="9120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061" y="2204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선택하는데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가상의 </a:t>
            </a: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rownum</a:t>
            </a:r>
            <a:r>
              <a:rPr lang="ko-KR" altLang="en-US" sz="1200" dirty="0" smtClean="0"/>
              <a:t>으로 행의 순서를 매기며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개까지 선택 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33362" y="2790825"/>
            <a:ext cx="11787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2966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선택된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개의 행 중 </a:t>
            </a:r>
            <a:r>
              <a:rPr lang="en-US" altLang="ko-KR" sz="1200" dirty="0" smtClean="0"/>
              <a:t>row number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초과</a:t>
            </a:r>
            <a:r>
              <a:rPr lang="en-US" altLang="ko-KR" sz="1200" dirty="0" smtClean="0"/>
              <a:t>(11</a:t>
            </a:r>
            <a:r>
              <a:rPr lang="ko-KR" altLang="en-US" sz="1200" dirty="0" smtClean="0"/>
              <a:t>부터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하는 것만 선택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7171" name="Picture 3" descr="C:\Users\ezen-033\Desktop\공지사항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3686175"/>
            <a:ext cx="11507788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858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1400175"/>
            <a:ext cx="4886325" cy="2857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6300" y="504825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페이지네이션</a:t>
            </a:r>
            <a:r>
              <a:rPr lang="ko-KR" altLang="en-US" dirty="0" smtClean="0"/>
              <a:t> 구현을 위한 최대 페이지 수 구하기</a:t>
            </a:r>
            <a:endParaRPr lang="ko-KR" altLang="en-US" dirty="0"/>
          </a:p>
        </p:txBody>
      </p:sp>
      <p:pic>
        <p:nvPicPr>
          <p:cNvPr id="8195" name="Picture 3" descr="C:\Users\ezen-033\Desktop\공지사항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3224213"/>
            <a:ext cx="4417927" cy="20526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300" y="1790700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구하기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3899" y="2803922"/>
            <a:ext cx="680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부터 총 페이지 수 구하기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한 페이지 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기준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503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ezen-033\Desktop\공지사항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00100"/>
            <a:ext cx="5716588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페이지네이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357438"/>
            <a:ext cx="10802938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4244" y="4991100"/>
            <a:ext cx="2152650" cy="781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800100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 사용 대신</a:t>
            </a:r>
            <a:endParaRPr lang="en-US" altLang="ko-KR" dirty="0" smtClean="0"/>
          </a:p>
          <a:p>
            <a:r>
              <a:rPr lang="en-US" altLang="ko-KR" dirty="0" smtClean="0"/>
              <a:t>A(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)</a:t>
            </a:r>
            <a:r>
              <a:rPr lang="ko-KR" altLang="en-US" dirty="0" smtClean="0"/>
              <a:t>태그를 이용하여 </a:t>
            </a:r>
            <a:r>
              <a:rPr lang="en-US" altLang="ko-KR" dirty="0" smtClean="0"/>
              <a:t>page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294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99194306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918298" y="1444134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   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ko-KR" altLang="en-US" sz="1200" dirty="0"/>
              <a:t>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9884A6-7729-45DF-9986-66238BE2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51011"/>
            <a:ext cx="3326860" cy="39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89707"/>
            <a:ext cx="3667125" cy="646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5325" y="1504950"/>
            <a:ext cx="4114800" cy="4752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4" y="1535668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1027" name="Picture 3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2462213"/>
            <a:ext cx="6049962" cy="3438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50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11278762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794886043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3687602093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84348"/>
              </p:ext>
            </p:extLst>
          </p:nvPr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공지사항등록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24547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:a16="http://schemas.microsoft.com/office/drawing/2014/main" xmlns="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:a16="http://schemas.microsoft.com/office/drawing/2014/main" xmlns="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xmlns="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74942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:a16="http://schemas.microsoft.com/office/drawing/2014/main" xmlns="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:a16="http://schemas.microsoft.com/office/drawing/2014/main" xmlns="" val="2740705927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933755592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2806331774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676276655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코로나관련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설연휴관련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배송 지연관련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055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821574960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등록 및 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수정폼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2184DFF-16F8-4E4D-B353-458EDA190593}"/>
              </a:ext>
            </a:extLst>
          </p:cNvPr>
          <p:cNvSpPr/>
          <p:nvPr/>
        </p:nvSpPr>
        <p:spPr>
          <a:xfrm>
            <a:off x="1499152" y="1528252"/>
            <a:ext cx="5469835" cy="4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D188DE-762F-466E-82CC-11B016688CA6}"/>
              </a:ext>
            </a:extLst>
          </p:cNvPr>
          <p:cNvSpPr txBox="1"/>
          <p:nvPr/>
        </p:nvSpPr>
        <p:spPr>
          <a:xfrm>
            <a:off x="813352" y="15680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55F1226-1BEE-4EEE-9882-B5DCA4FC8173}"/>
              </a:ext>
            </a:extLst>
          </p:cNvPr>
          <p:cNvSpPr/>
          <p:nvPr/>
        </p:nvSpPr>
        <p:spPr>
          <a:xfrm>
            <a:off x="1499151" y="2291082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3E706CD-AFF5-43D2-9F8B-58698AB83B32}"/>
              </a:ext>
            </a:extLst>
          </p:cNvPr>
          <p:cNvSpPr txBox="1"/>
          <p:nvPr/>
        </p:nvSpPr>
        <p:spPr>
          <a:xfrm>
            <a:off x="813351" y="22936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AA80A65-62DE-45FB-8E7E-DAE0EA29C38A}"/>
              </a:ext>
            </a:extLst>
          </p:cNvPr>
          <p:cNvSpPr/>
          <p:nvPr/>
        </p:nvSpPr>
        <p:spPr>
          <a:xfrm>
            <a:off x="1476880" y="4545400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8807293-5279-4839-A76F-9017A15F3F48}"/>
              </a:ext>
            </a:extLst>
          </p:cNvPr>
          <p:cNvSpPr txBox="1"/>
          <p:nvPr/>
        </p:nvSpPr>
        <p:spPr>
          <a:xfrm>
            <a:off x="576470" y="4545400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5B85035-9734-4D41-8DAB-7D1C4AD1C76F}"/>
              </a:ext>
            </a:extLst>
          </p:cNvPr>
          <p:cNvSpPr/>
          <p:nvPr/>
        </p:nvSpPr>
        <p:spPr>
          <a:xfrm>
            <a:off x="3554159" y="5594832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2230130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5" y="426941"/>
            <a:ext cx="11830175" cy="600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171950"/>
            <a:ext cx="2076450" cy="1609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3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관리자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228600"/>
            <a:ext cx="11103022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105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관리자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233614"/>
            <a:ext cx="9221240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199" y="400050"/>
            <a:ext cx="9220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특성을 사용하지 않고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조건문을</a:t>
            </a:r>
            <a:r>
              <a:rPr lang="ko-KR" altLang="en-US" dirty="0" smtClean="0"/>
              <a:t> 활용 </a:t>
            </a:r>
            <a:r>
              <a:rPr lang="en-US" altLang="ko-KR" dirty="0" err="1" smtClean="0"/>
              <a:t>getParameter</a:t>
            </a:r>
            <a:r>
              <a:rPr lang="en-US" altLang="ko-KR" dirty="0" smtClean="0"/>
              <a:t>(“type”) == “modal”</a:t>
            </a:r>
            <a:r>
              <a:rPr lang="ko-KR" altLang="en-US" dirty="0" smtClean="0"/>
              <a:t>인 경우만 해당 </a:t>
            </a:r>
            <a:r>
              <a:rPr lang="en-US" altLang="ko-KR" dirty="0" smtClean="0"/>
              <a:t>html tag</a:t>
            </a:r>
            <a:r>
              <a:rPr lang="ko-KR" altLang="en-US" dirty="0" smtClean="0"/>
              <a:t>를 로딩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69837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관리자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09663"/>
            <a:ext cx="8031629" cy="49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4899" y="533400"/>
            <a:ext cx="803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등록하기를 누른 경우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등록이후</a:t>
            </a:r>
            <a:r>
              <a:rPr lang="ko-KR" altLang="en-US" dirty="0" smtClean="0"/>
              <a:t> 중복 등록을 방지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761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관리자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47750"/>
            <a:ext cx="494347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공지사항관리자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" y="1143000"/>
            <a:ext cx="490537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5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:a16="http://schemas.microsoft.com/office/drawing/2014/main" xmlns="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:a16="http://schemas.microsoft.com/office/drawing/2014/main" xmlns="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:a16="http://schemas.microsoft.com/office/drawing/2014/main" xmlns="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:a16="http://schemas.microsoft.com/office/drawing/2014/main" xmlns="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xmlns="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:a16="http://schemas.microsoft.com/office/drawing/2014/main" xmlns="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</a:t>
            </a:r>
          </a:p>
          <a:p>
            <a:pPr algn="ctr"/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 flipV="1">
            <a:off x="957867" y="425603"/>
            <a:ext cx="878040" cy="280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6" idx="1"/>
          </p:cNvCxnSpPr>
          <p:nvPr/>
        </p:nvCxnSpPr>
        <p:spPr>
          <a:xfrm flipV="1">
            <a:off x="957867" y="979317"/>
            <a:ext cx="878040" cy="22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46" idx="1"/>
          </p:cNvCxnSpPr>
          <p:nvPr/>
        </p:nvCxnSpPr>
        <p:spPr>
          <a:xfrm flipV="1">
            <a:off x="957867" y="1533031"/>
            <a:ext cx="878040" cy="169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30" idx="1"/>
          </p:cNvCxnSpPr>
          <p:nvPr/>
        </p:nvCxnSpPr>
        <p:spPr>
          <a:xfrm flipV="1">
            <a:off x="957867" y="2086745"/>
            <a:ext cx="878040" cy="11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4" idx="1"/>
          </p:cNvCxnSpPr>
          <p:nvPr/>
        </p:nvCxnSpPr>
        <p:spPr>
          <a:xfrm>
            <a:off x="957867" y="3231325"/>
            <a:ext cx="878040" cy="328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32" idx="1"/>
          </p:cNvCxnSpPr>
          <p:nvPr/>
        </p:nvCxnSpPr>
        <p:spPr>
          <a:xfrm>
            <a:off x="957867" y="3231325"/>
            <a:ext cx="878040" cy="217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7" idx="1"/>
          </p:cNvCxnSpPr>
          <p:nvPr/>
        </p:nvCxnSpPr>
        <p:spPr>
          <a:xfrm>
            <a:off x="957867" y="3231325"/>
            <a:ext cx="878040" cy="16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56" idx="1"/>
          </p:cNvCxnSpPr>
          <p:nvPr/>
        </p:nvCxnSpPr>
        <p:spPr>
          <a:xfrm>
            <a:off x="957867" y="3231325"/>
            <a:ext cx="878040" cy="10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관리자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" y="1219199"/>
            <a:ext cx="9945742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8274" y="734973"/>
            <a:ext cx="825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등록이 완료되면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등록된 것을 바로 확인할 수 있도록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226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관리자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94" y="1238250"/>
            <a:ext cx="5438775" cy="1447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공지사항관리자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4" y="2928938"/>
            <a:ext cx="7088046" cy="19192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7263" y="70639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등록하기 </a:t>
            </a:r>
            <a:r>
              <a:rPr lang="ko-KR" altLang="en-US" dirty="0" err="1" smtClean="0"/>
              <a:t>팝업창</a:t>
            </a:r>
            <a:r>
              <a:rPr lang="en-US" altLang="ko-KR" dirty="0"/>
              <a:t> </a:t>
            </a:r>
            <a:r>
              <a:rPr lang="en-US" altLang="ko-KR" dirty="0" smtClean="0"/>
              <a:t>JSP</a:t>
            </a:r>
            <a:r>
              <a:rPr lang="ko-KR" altLang="en-US" dirty="0" smtClean="0"/>
              <a:t>내부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3199" y="1282184"/>
            <a:ext cx="34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데이터접근객체</a:t>
            </a:r>
            <a:r>
              <a:rPr lang="en-US" altLang="ko-KR" dirty="0" smtClean="0"/>
              <a:t>(DAO)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insert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4349" y="3101459"/>
            <a:ext cx="3409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등록이 완료된 경우</a:t>
            </a:r>
            <a:endParaRPr lang="en-US" altLang="ko-KR" dirty="0" smtClean="0"/>
          </a:p>
          <a:p>
            <a:r>
              <a:rPr lang="ko-KR" altLang="en-US" dirty="0" smtClean="0"/>
              <a:t>등록이 완료되었다는 메시지를 띄우고 해당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부른 창을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366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ezen-033\Desktop\공지사항관리자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828674"/>
            <a:ext cx="9548813" cy="558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0675" y="419100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업데이트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43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공지사항관리자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" y="380999"/>
            <a:ext cx="10450614" cy="60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zen-033\Desktop\공지사항관리자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1728788"/>
            <a:ext cx="493395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16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650" y="485774"/>
            <a:ext cx="978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버튼을 누를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공지사항의 </a:t>
            </a:r>
            <a:r>
              <a:rPr lang="en-US" altLang="ko-KR" dirty="0" err="1" smtClean="0"/>
              <a:t>code_number</a:t>
            </a:r>
            <a:r>
              <a:rPr lang="ko-KR" altLang="en-US" dirty="0" smtClean="0"/>
              <a:t>를 전달하여 </a:t>
            </a:r>
            <a:r>
              <a:rPr lang="ko-KR" altLang="en-US" dirty="0" err="1" smtClean="0"/>
              <a:t>팝업창에</a:t>
            </a:r>
            <a:r>
              <a:rPr lang="ko-KR" altLang="en-US" dirty="0" smtClean="0"/>
              <a:t> 기존 내용 로딩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작성이후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submit -&gt; </a:t>
            </a:r>
            <a:r>
              <a:rPr lang="ko-KR" altLang="en-US" dirty="0" smtClean="0"/>
              <a:t>해당 내용 </a:t>
            </a:r>
            <a:r>
              <a:rPr lang="en-US" altLang="ko-KR" dirty="0" smtClean="0"/>
              <a:t>update -&gt;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종료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부모창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  <p:pic>
        <p:nvPicPr>
          <p:cNvPr id="11266" name="Picture 2" descr="C:\Users\ezen-033\Desktop\공지사항관리자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447800"/>
            <a:ext cx="9498012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355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공지사항관리자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328738"/>
            <a:ext cx="10687807" cy="45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9250" y="704850"/>
            <a:ext cx="424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 페이지에서 작동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085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공지사항관리자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04914"/>
            <a:ext cx="10958204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5664" y="518041"/>
            <a:ext cx="1033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삭제버튼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해당코드를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전달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삭제완료 </a:t>
            </a:r>
            <a:r>
              <a:rPr lang="ko-KR" altLang="en-US" dirty="0" err="1" smtClean="0"/>
              <a:t>알림창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리로딩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쿼리스트링삭제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76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ezen-033\Desktop\공지사항관리자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119188"/>
            <a:ext cx="5114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zen-033\Desktop\공지사항관리자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3562350"/>
            <a:ext cx="52292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62750" y="167640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2750" y="4144446"/>
            <a:ext cx="268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삭제완료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지워서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515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9480066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882376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18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ezen-033\Desktop\faq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71512"/>
            <a:ext cx="8021082" cy="436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fa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407567"/>
            <a:ext cx="5843587" cy="26617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4500" y="29527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</a:t>
            </a:r>
            <a:r>
              <a:rPr lang="ko-KR" altLang="en-US" dirty="0"/>
              <a:t>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7275" y="7429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FaqLoader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25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6" y="1896533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174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68159483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3489311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548646" y="1415991"/>
            <a:ext cx="332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FAQ</a:t>
            </a:r>
            <a:r>
              <a:rPr lang="ko-KR" altLang="en-US" dirty="0" err="1"/>
              <a:t>및이용가이드</a:t>
            </a:r>
            <a:r>
              <a:rPr lang="ko-KR" altLang="en-US" dirty="0"/>
              <a:t>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>
                <a:solidFill>
                  <a:srgbClr val="FF0000"/>
                </a:solidFill>
              </a:rPr>
              <a:t>FAQ</a:t>
            </a:r>
            <a:r>
              <a:rPr lang="ko-KR" altLang="en-US" sz="1200" dirty="0" err="1">
                <a:solidFill>
                  <a:srgbClr val="FF0000"/>
                </a:solidFill>
              </a:rPr>
              <a:t>및이용가이드</a:t>
            </a:r>
            <a:r>
              <a:rPr lang="ko-KR" altLang="en-US" sz="1200" dirty="0">
                <a:solidFill>
                  <a:srgbClr val="FF0000"/>
                </a:solidFill>
              </a:rPr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F60404-9A2E-404A-89C4-1A17238A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83309"/>
            <a:ext cx="3345478" cy="40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797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3838"/>
            <a:ext cx="3724275" cy="64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24" y="914399"/>
            <a:ext cx="7282728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2971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78807996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482638880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2516490398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89829730"/>
              </p:ext>
            </p:extLst>
          </p:nvPr>
        </p:nvGraphicFramePr>
        <p:xfrm>
          <a:off x="8813564" y="8466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 검색 가능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/>
                        <a:t>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FAQ</a:t>
            </a:r>
            <a:r>
              <a:rPr lang="ko-KR" altLang="en-US" sz="12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08744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:a16="http://schemas.microsoft.com/office/drawing/2014/main" xmlns="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:a16="http://schemas.microsoft.com/office/drawing/2014/main" xmlns="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xmlns="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540571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:a16="http://schemas.microsoft.com/office/drawing/2014/main" xmlns="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:a16="http://schemas.microsoft.com/office/drawing/2014/main" xmlns="" val="2740705927"/>
                    </a:ext>
                  </a:extLst>
                </a:gridCol>
                <a:gridCol w="2301580">
                  <a:extLst>
                    <a:ext uri="{9D8B030D-6E8A-4147-A177-3AD203B41FA5}">
                      <a16:colId xmlns:a16="http://schemas.microsoft.com/office/drawing/2014/main" xmlns="" val="933755592"/>
                    </a:ext>
                  </a:extLst>
                </a:gridCol>
                <a:gridCol w="1605064">
                  <a:extLst>
                    <a:ext uri="{9D8B030D-6E8A-4147-A177-3AD203B41FA5}">
                      <a16:colId xmlns:a16="http://schemas.microsoft.com/office/drawing/2014/main" xmlns="" val="2806331774"/>
                    </a:ext>
                  </a:extLst>
                </a:gridCol>
                <a:gridCol w="1177047">
                  <a:extLst>
                    <a:ext uri="{9D8B030D-6E8A-4147-A177-3AD203B41FA5}">
                      <a16:colId xmlns:a16="http://schemas.microsoft.com/office/drawing/2014/main" xmlns="" val="3676276655"/>
                    </a:ext>
                  </a:extLst>
                </a:gridCol>
                <a:gridCol w="1121037">
                  <a:extLst>
                    <a:ext uri="{9D8B030D-6E8A-4147-A177-3AD203B41FA5}">
                      <a16:colId xmlns:a16="http://schemas.microsoft.com/office/drawing/2014/main" xmlns="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거래금지품목리스트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욕설 및 성희롱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선정적 물품 판매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 설명이 부족한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04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ezen-033\Desktop\faq관리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738187"/>
            <a:ext cx="10453688" cy="521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492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ezen-033\Desktop\faq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" y="371474"/>
            <a:ext cx="9834563" cy="60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361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ezen-033\Desktop\faq관리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595439"/>
            <a:ext cx="8155572" cy="47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95413" y="447675"/>
            <a:ext cx="704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 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등록 시 이미지 등록은 </a:t>
            </a:r>
            <a:r>
              <a:rPr lang="ko-KR" altLang="en-US" dirty="0" err="1" smtClean="0"/>
              <a:t>미구현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이미지를 업로드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115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304113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7829583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677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88908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19100"/>
            <a:ext cx="7520380" cy="43672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133725"/>
            <a:ext cx="6869112" cy="34385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9175" y="65722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62975" y="3261479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4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94358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988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1661659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17361895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699426" y="1426000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Q&amp;A(1:1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r>
              <a:rPr lang="ko-KR" altLang="en-US" dirty="0"/>
              <a:t>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Q&amp;A(1:1</a:t>
            </a:r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1DE04F-7056-4F27-AD47-9A290528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12" y="2369145"/>
            <a:ext cx="3278222" cy="39830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386F5DD-B634-4C4C-A2A6-AB5F74755FC4}"/>
              </a:ext>
            </a:extLst>
          </p:cNvPr>
          <p:cNvSpPr/>
          <p:nvPr/>
        </p:nvSpPr>
        <p:spPr>
          <a:xfrm>
            <a:off x="1607879" y="2489511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36B92E6-89CA-4207-B100-73FDA2D63536}"/>
              </a:ext>
            </a:extLst>
          </p:cNvPr>
          <p:cNvSpPr/>
          <p:nvPr/>
        </p:nvSpPr>
        <p:spPr>
          <a:xfrm>
            <a:off x="5103565" y="2487447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199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ezen-033\Desktop\q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33363"/>
            <a:ext cx="3676650" cy="650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1276350"/>
            <a:ext cx="5821362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58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648716679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87579406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3101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67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ezen-033\Desktop\빌려요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396081"/>
            <a:ext cx="9282042" cy="50307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려요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911475"/>
            <a:ext cx="6768328" cy="34909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5500" y="581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WantLoader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96300" y="330517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6208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리스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85724"/>
            <a:ext cx="8796336" cy="67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471304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9853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빌려요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19137"/>
            <a:ext cx="7326312" cy="29622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빌려요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4133850"/>
            <a:ext cx="6040438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67050" y="904875"/>
            <a:ext cx="1714500" cy="2476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706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ezen-033\Desktop\의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42" y="1257266"/>
            <a:ext cx="6048787" cy="44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77005" y="8159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의류</a:t>
            </a:r>
            <a:endParaRPr lang="ko-KR" altLang="en-US" dirty="0"/>
          </a:p>
        </p:txBody>
      </p:sp>
      <p:pic>
        <p:nvPicPr>
          <p:cNvPr id="16388" name="Picture 4" descr="C:\Users\ezen-033\Desktop\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" y="1257266"/>
            <a:ext cx="5834063" cy="43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5525" y="834746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47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86126040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6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ezen-033\Desktop\빌려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1449"/>
            <a:ext cx="3695700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zen-033\Desktop\빌려요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5" y="739378"/>
            <a:ext cx="6847146" cy="511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1083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72051202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67623553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771939741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05270943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7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70900293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79309930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268050614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91392516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7" y="2119625"/>
            <a:ext cx="8113531" cy="108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44" y="3417223"/>
            <a:ext cx="6115050" cy="2895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47864391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25550967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073134322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309845803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315037" y="939933"/>
            <a:ext cx="1186962" cy="4220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갈매기형 수장 38"/>
          <p:cNvSpPr/>
          <p:nvPr/>
        </p:nvSpPr>
        <p:spPr>
          <a:xfrm rot="5400000">
            <a:off x="9202479" y="1002473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7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74875942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user_m_ht_mainIndex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688692911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110845098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25594474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1450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9678" y="1859616"/>
            <a:ext cx="1920186" cy="39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073" y="2696819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61305" y="2334346"/>
            <a:ext cx="4141951" cy="406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무엇을 찾고 계신가요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64005" y="3148158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실시간인기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5400000">
            <a:off x="6289533" y="322826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15293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68;g7c553259d1_0_81"/>
          <p:cNvSpPr/>
          <p:nvPr/>
        </p:nvSpPr>
        <p:spPr>
          <a:xfrm>
            <a:off x="679740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855469" y="1337092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사용자</a:t>
            </a:r>
            <a:r>
              <a:rPr lang="en-US" altLang="ko-KR" sz="1400" dirty="0" smtClean="0">
                <a:solidFill>
                  <a:schemeClr val="tx1"/>
                </a:solidFill>
              </a:rPr>
              <a:t>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856613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상품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357774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의견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58935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360097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팔로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37216" y="1341531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카테고리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37216" y="1756886"/>
            <a:ext cx="1928046" cy="39920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31449" y="5796938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01759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72067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050431" y="6150807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855469" y="2176682"/>
            <a:ext cx="1928046" cy="4396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r>
              <a:rPr lang="ko-KR" altLang="en-US" sz="1400" dirty="0" smtClean="0">
                <a:solidFill>
                  <a:schemeClr val="tx1"/>
                </a:solidFill>
              </a:rPr>
              <a:t> 메뉴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6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7111925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46081169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74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566397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93967777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70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93263821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15140075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41" y="1056322"/>
            <a:ext cx="6683707" cy="422225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93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7352054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564887302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>
            <a:stCxn id="1027" idx="0"/>
          </p:cNvCxnSpPr>
          <p:nvPr/>
        </p:nvCxnSpPr>
        <p:spPr>
          <a:xfrm flipH="1" flipV="1">
            <a:off x="7398809" y="1652155"/>
            <a:ext cx="797208" cy="10843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642" y="2736522"/>
            <a:ext cx="6762750" cy="30384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5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3388</Words>
  <Application>Microsoft Office PowerPoint</Application>
  <PresentationFormat>사용자 지정</PresentationFormat>
  <Paragraphs>1539</Paragraphs>
  <Slides>124</Slides>
  <Notes>51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25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마지막 FeedBack</vt:lpstr>
      <vt:lpstr>감사합니다 :^)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36</cp:revision>
  <dcterms:created xsi:type="dcterms:W3CDTF">2020-03-05T07:09:16Z</dcterms:created>
  <dcterms:modified xsi:type="dcterms:W3CDTF">2020-03-26T08:13:12Z</dcterms:modified>
</cp:coreProperties>
</file>